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1C18F-D368-4DC3-935F-AE7B3DC32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63D00B-8C19-4762-9378-044D4FE84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49A5A-A131-4671-BE86-599E7D8DE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ED64A-7B33-47B8-AF79-DD530AE7A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16C04-CB22-4740-A497-542D335B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30EC6-FA91-42AF-BB30-A668CF657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6AFD05-B8D9-4FC6-B668-8C1E5ABFF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9BEDD-1793-4BD2-A7F9-359706BA4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6BE13-4020-4C28-BD7B-9708DD972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59A7A-7420-4427-811A-631B08883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5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E71E-2C63-414A-B22F-3A199301A3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58CB8-0BF6-426B-8CC0-AEE04F16C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BBE23-E87B-45C3-90A6-9C187F545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12CC5-0639-4D7F-B4C4-C36D6070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41A8B-98CB-4F59-8B16-7F05E5D23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7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94091-05E5-47D0-BFE3-66DDE7EC6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C2C38-C908-4C5F-A5C4-9EC6E2AA9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3CFCB-EC3F-4FBA-A1FF-85F2C58B9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CDA82-6339-4C10-A83A-2B5CC1D4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A9023-AF99-4EE7-BB3D-18473980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7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C61D0-F58B-44D0-B114-66BBB0175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D9CE0-BE1E-4CF4-9018-F932090A9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F00A7-15B9-40E3-9190-5BE515F06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B777A-F97F-45D1-A58A-C1BA81D2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3FEC5-DE5D-4063-8114-CEEDF1B08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1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41CAA-59AF-4DEC-A599-7FEE0BBFB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57089-C35C-40EA-BEE3-371AF7B41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A54CF-7D36-4264-AE8A-B222FE6B3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679FB-B1B8-4033-9F71-9CF28BB32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CBBCF-1BDD-4458-B56F-CCEE9B1E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650D5-B6E3-498E-9457-A1A1F84B0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0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AE04A-2441-48FE-A5C8-9DF8E72A6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03D450-84D3-46B0-9089-6FC0EF740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EB020-EAFE-4B8A-B92A-487094FA3F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CD5BAB-50AD-46E6-9F72-CC1E604712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9BF51-FEAC-44DA-A37E-420A26295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C72039-9325-4C3D-B50A-AF82E101D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0EAB29-32EC-46F5-AC2B-1CC20B7C4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A4388C-D8A5-4702-86C0-29B289825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9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E7D7-FF9F-4844-A7F2-59D166C37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E3E95F-C03B-46AE-ABA8-8D0F29AED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DE7C22-4AC6-46D1-BAF8-6F27C008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364192-C8FC-4EE3-B590-484C1821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2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D28998-A2C1-4AB8-8DE3-F21E4402E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C1ADD-BB78-4661-B7BB-C3ADA32F3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04001-FB76-4758-AAC4-60409AA9F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02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6E9CF-D900-4C16-990C-81C4BE9D5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48076-FA75-4EEF-B8A4-988A25E95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1D9EF-9C31-451F-A034-E46C4E3A3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99F6F-7F06-4871-8C15-AABBB47D0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B03897-7DB8-4242-8E9E-3E712F87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5C47F-6C03-43F3-B3AA-D29090CB8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7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D6F17-580A-46FB-BE0B-B9F1051D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5D03B8-52FE-44A0-9FF1-82B2D07C6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858AC4-DF7B-4CE5-ADAD-3392F9503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F2706-C971-45CD-8A5B-318791425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F9159-4630-43D0-BDAA-97ACBEE5A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7BB5D-B6CD-4129-BC85-4D9DB199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5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3B7287-64EE-49FE-A633-148596EE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0F1A6-85D9-4F93-8B54-A6D8D2224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07DB5-D440-4D91-817B-552D8C8B7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2A44C-1FD1-4D3B-9408-0B73306548A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872C1-CF92-4227-B45D-F5A77DC055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BF404-375D-4C43-A82A-4CFB73811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DE42D-46D5-4E62-B4BD-A18448F3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7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brand-experience.ieee.org/guidelines/brand-identity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5D26CE7-171E-42B3-B22C-DD1566D75F4E}"/>
              </a:ext>
            </a:extLst>
          </p:cNvPr>
          <p:cNvSpPr txBox="1"/>
          <p:nvPr/>
        </p:nvSpPr>
        <p:spPr>
          <a:xfrm>
            <a:off x="609600" y="439026"/>
            <a:ext cx="11212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SMCS JPEG can be copied for official Society purposes, and </a:t>
            </a:r>
            <a:r>
              <a:rPr lang="en-US" sz="2000" i="1" dirty="0"/>
              <a:t>only used </a:t>
            </a:r>
            <a:r>
              <a:rPr lang="en-US" sz="2000" dirty="0"/>
              <a:t>in the manner prescribed in </a:t>
            </a:r>
          </a:p>
          <a:p>
            <a:r>
              <a:rPr lang="en-US" sz="2000" dirty="0"/>
              <a:t>IEEE </a:t>
            </a:r>
            <a:r>
              <a:rPr lang="en-US" sz="2000" i="1" dirty="0"/>
              <a:t>Brand Identity Guidelines</a:t>
            </a:r>
            <a:r>
              <a:rPr lang="en-US" sz="2000" dirty="0"/>
              <a:t>, available at  </a:t>
            </a:r>
            <a:r>
              <a:rPr lang="en-US" sz="2000" dirty="0">
                <a:hlinkClick r:id="rId2"/>
              </a:rPr>
              <a:t>https://brand-experience.ieee.org/guidelines/brand-identity/</a:t>
            </a:r>
            <a:endParaRPr lang="en-US" sz="20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79B6F7D-C309-478C-BFD3-DC73F48411D4}"/>
              </a:ext>
            </a:extLst>
          </p:cNvPr>
          <p:cNvGrpSpPr/>
          <p:nvPr/>
        </p:nvGrpSpPr>
        <p:grpSpPr>
          <a:xfrm>
            <a:off x="394929" y="4485320"/>
            <a:ext cx="11797071" cy="2343881"/>
            <a:chOff x="394929" y="4485320"/>
            <a:chExt cx="11797071" cy="234388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EB214C-DBD8-40AE-93D2-52A39E235E71}"/>
                </a:ext>
              </a:extLst>
            </p:cNvPr>
            <p:cNvSpPr txBox="1"/>
            <p:nvPr/>
          </p:nvSpPr>
          <p:spPr>
            <a:xfrm>
              <a:off x="499434" y="4485320"/>
              <a:ext cx="13781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Examples: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BE965E9-3A2B-44BE-B18A-DEFA5B17E530}"/>
                </a:ext>
              </a:extLst>
            </p:cNvPr>
            <p:cNvSpPr txBox="1"/>
            <p:nvPr/>
          </p:nvSpPr>
          <p:spPr>
            <a:xfrm>
              <a:off x="394929" y="4834750"/>
              <a:ext cx="36967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accent6"/>
                  </a:solidFill>
                </a:rPr>
                <a:t>  Yes- </a:t>
              </a:r>
              <a:r>
                <a:rPr lang="en-US" dirty="0"/>
                <a:t>Use on white background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6C2672D-31DE-4E52-988C-D3EE8F628C23}"/>
                </a:ext>
              </a:extLst>
            </p:cNvPr>
            <p:cNvSpPr txBox="1"/>
            <p:nvPr/>
          </p:nvSpPr>
          <p:spPr>
            <a:xfrm>
              <a:off x="4238457" y="4845755"/>
              <a:ext cx="36967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No</a:t>
              </a:r>
              <a:r>
                <a:rPr lang="en-US" b="1" dirty="0"/>
                <a:t>-</a:t>
              </a:r>
              <a:r>
                <a:rPr lang="en-US" dirty="0"/>
                <a:t>Do</a:t>
              </a:r>
              <a:r>
                <a:rPr lang="en-US" b="1" dirty="0"/>
                <a:t> </a:t>
              </a:r>
              <a:r>
                <a:rPr lang="en-US" i="1" dirty="0"/>
                <a:t>not</a:t>
              </a:r>
              <a:r>
                <a:rPr lang="en-US" dirty="0"/>
                <a:t> use on color background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A032030-6609-4462-B93A-F1BA12430A3F}"/>
                </a:ext>
              </a:extLst>
            </p:cNvPr>
            <p:cNvSpPr/>
            <p:nvPr/>
          </p:nvSpPr>
          <p:spPr>
            <a:xfrm>
              <a:off x="499434" y="5204082"/>
              <a:ext cx="3383280" cy="16251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78659A4-F05E-4E37-A438-E74FCE4C62B9}"/>
                </a:ext>
              </a:extLst>
            </p:cNvPr>
            <p:cNvSpPr/>
            <p:nvPr/>
          </p:nvSpPr>
          <p:spPr>
            <a:xfrm>
              <a:off x="4340783" y="5195185"/>
              <a:ext cx="3383280" cy="162511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20A3327-1711-41EF-8211-181687ED1E8C}"/>
                </a:ext>
              </a:extLst>
            </p:cNvPr>
            <p:cNvSpPr txBox="1"/>
            <p:nvPr/>
          </p:nvSpPr>
          <p:spPr>
            <a:xfrm>
              <a:off x="8060222" y="4854652"/>
              <a:ext cx="41317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accent6"/>
                  </a:solidFill>
                </a:rPr>
                <a:t>Yes</a:t>
              </a:r>
              <a:r>
                <a:rPr lang="en-US" b="1" dirty="0"/>
                <a:t>-</a:t>
              </a:r>
              <a:r>
                <a:rPr lang="en-US" dirty="0"/>
                <a:t>White banner on color background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5971756-8940-427D-AC56-7F16FE3E9712}"/>
                </a:ext>
              </a:extLst>
            </p:cNvPr>
            <p:cNvSpPr/>
            <p:nvPr/>
          </p:nvSpPr>
          <p:spPr>
            <a:xfrm>
              <a:off x="8162548" y="5204082"/>
              <a:ext cx="3383280" cy="162511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B890CFC-A0E4-4626-BE31-C077D4ABC0E9}"/>
                </a:ext>
              </a:extLst>
            </p:cNvPr>
            <p:cNvSpPr/>
            <p:nvPr/>
          </p:nvSpPr>
          <p:spPr>
            <a:xfrm>
              <a:off x="9276378" y="5364744"/>
              <a:ext cx="2269450" cy="391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&quot;Not Allowed&quot; Symbol 1">
            <a:extLst>
              <a:ext uri="{FF2B5EF4-FFF2-40B4-BE49-F238E27FC236}">
                <a16:creationId xmlns:a16="http://schemas.microsoft.com/office/drawing/2014/main" id="{B395889C-1F4E-420D-931E-413C8BE8EE76}"/>
              </a:ext>
            </a:extLst>
          </p:cNvPr>
          <p:cNvSpPr/>
          <p:nvPr/>
        </p:nvSpPr>
        <p:spPr>
          <a:xfrm>
            <a:off x="6462198" y="5577992"/>
            <a:ext cx="936227" cy="918726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5374062-22D3-4CD3-A7A1-939EB32B859D}"/>
              </a:ext>
            </a:extLst>
          </p:cNvPr>
          <p:cNvGrpSpPr/>
          <p:nvPr/>
        </p:nvGrpSpPr>
        <p:grpSpPr>
          <a:xfrm>
            <a:off x="2771802" y="5525846"/>
            <a:ext cx="1095078" cy="724853"/>
            <a:chOff x="8345213" y="2197022"/>
            <a:chExt cx="1095078" cy="724853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E336D531-4FF6-4C70-94DF-54C794B413D4}"/>
                </a:ext>
              </a:extLst>
            </p:cNvPr>
            <p:cNvSpPr/>
            <p:nvPr/>
          </p:nvSpPr>
          <p:spPr>
            <a:xfrm rot="21186034">
              <a:off x="8736098" y="2197022"/>
              <a:ext cx="704193" cy="672662"/>
            </a:xfrm>
            <a:prstGeom prst="diagStrip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Diagonal Stripe 18">
              <a:extLst>
                <a:ext uri="{FF2B5EF4-FFF2-40B4-BE49-F238E27FC236}">
                  <a16:creationId xmlns:a16="http://schemas.microsoft.com/office/drawing/2014/main" id="{3D0C0280-96D4-4BCB-87BD-A4D5680AEF98}"/>
                </a:ext>
              </a:extLst>
            </p:cNvPr>
            <p:cNvSpPr/>
            <p:nvPr/>
          </p:nvSpPr>
          <p:spPr>
            <a:xfrm flipH="1">
              <a:off x="8345213" y="2385848"/>
              <a:ext cx="472965" cy="536027"/>
            </a:xfrm>
            <a:prstGeom prst="diagStrip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27C6EF9-3BB6-46D5-9D30-A4FAAA7B1B9C}"/>
              </a:ext>
            </a:extLst>
          </p:cNvPr>
          <p:cNvGrpSpPr/>
          <p:nvPr/>
        </p:nvGrpSpPr>
        <p:grpSpPr>
          <a:xfrm>
            <a:off x="10226297" y="5653853"/>
            <a:ext cx="1095078" cy="724853"/>
            <a:chOff x="8345213" y="2197022"/>
            <a:chExt cx="1095078" cy="724853"/>
          </a:xfrm>
        </p:grpSpPr>
        <p:sp>
          <p:nvSpPr>
            <p:cNvPr id="24" name="Diagonal Stripe 23">
              <a:extLst>
                <a:ext uri="{FF2B5EF4-FFF2-40B4-BE49-F238E27FC236}">
                  <a16:creationId xmlns:a16="http://schemas.microsoft.com/office/drawing/2014/main" id="{8F2939CC-1966-41BA-AAD5-DDA1FC531345}"/>
                </a:ext>
              </a:extLst>
            </p:cNvPr>
            <p:cNvSpPr/>
            <p:nvPr/>
          </p:nvSpPr>
          <p:spPr>
            <a:xfrm rot="21186034">
              <a:off x="8736098" y="2197022"/>
              <a:ext cx="704193" cy="672662"/>
            </a:xfrm>
            <a:prstGeom prst="diagStrip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Diagonal Stripe 24">
              <a:extLst>
                <a:ext uri="{FF2B5EF4-FFF2-40B4-BE49-F238E27FC236}">
                  <a16:creationId xmlns:a16="http://schemas.microsoft.com/office/drawing/2014/main" id="{ED514580-F4EB-4D57-A1E5-F58348472EA2}"/>
                </a:ext>
              </a:extLst>
            </p:cNvPr>
            <p:cNvSpPr/>
            <p:nvPr/>
          </p:nvSpPr>
          <p:spPr>
            <a:xfrm flipH="1">
              <a:off x="8345213" y="2385848"/>
              <a:ext cx="472965" cy="536027"/>
            </a:xfrm>
            <a:prstGeom prst="diagStrip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E1F57757-FABA-4305-8CD4-B913794A41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567" y="1653918"/>
            <a:ext cx="7668768" cy="230352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A95476D-46C5-41DC-8C4A-65A7B2A391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49" y="5364744"/>
            <a:ext cx="1303522" cy="3916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6ED05B2-1555-43CB-8082-522E935891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73" y="5364744"/>
            <a:ext cx="1303522" cy="3916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CF07548-75E2-4176-8225-EE04E5ED51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239" y="5364744"/>
            <a:ext cx="1303522" cy="3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470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57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Nemeth</dc:creator>
  <cp:lastModifiedBy>Jenna Clementi</cp:lastModifiedBy>
  <cp:revision>6</cp:revision>
  <dcterms:created xsi:type="dcterms:W3CDTF">2020-01-16T19:00:45Z</dcterms:created>
  <dcterms:modified xsi:type="dcterms:W3CDTF">2020-05-06T20:50:19Z</dcterms:modified>
</cp:coreProperties>
</file>